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58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68A"/>
    <a:srgbClr val="F6D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3"/>
  </p:normalViewPr>
  <p:slideViewPr>
    <p:cSldViewPr snapToGrid="0" snapToObjects="1">
      <p:cViewPr>
        <p:scale>
          <a:sx n="76" d="100"/>
          <a:sy n="76" d="100"/>
        </p:scale>
        <p:origin x="1960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30B6-873F-474F-B27B-3A9C33E2D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A205DC-8794-F04E-9921-44A135AFE9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133B7-DFFC-044B-B4AC-61AE52E22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001DC-CC64-4048-A1D8-9E97C29FC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8DA76-964D-1E45-97C4-065A54B19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17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7E03F-C83B-934B-A198-D6AE65637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1D19B5-E7FD-5544-B9A7-76A7B8A39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2549E-5E33-AB4B-BBD3-64E4BFB9D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BCB5B-DFEB-C046-ADC5-1B82F40D1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926C6-3E24-014E-836E-86E5666B3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74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1D7BEF-4C26-B647-BC44-D6C1CCA680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8C69D9-F1B4-254D-B1BF-4168C3C56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C1C52-A85A-0146-A0B3-8D6152675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0B54C-EEB5-7C4B-BF8C-15D4A3D9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7BDFE-470D-8D4B-9E66-9762095C7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06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C9652-1CBF-EA4C-80E3-7E1A98B73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C78D7-A130-0947-951A-F29E99E1B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4E26F-1F0C-E74A-B05C-E92EA7639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536E9-7ADB-E44C-B370-9C48F4997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9A79-A0FF-2C46-8091-B5DB97C48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23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07560-46F4-214D-9CCF-4F7E4AB3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6B64E5-65E5-EC46-85F0-81AFF75CB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104EB-C2AC-9C4A-A06E-EAF620B7B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529D0D-C73E-8F47-9128-ED3FC86C2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E5241-2B8D-4740-9011-622DAEF12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45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8AA4-616C-6442-A1C4-F242C963D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1997E-0045-0945-9D0E-1140CA178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375495-9E25-0A4A-82C5-7CCB3307F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F31118-8C01-034C-98BA-978F64392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40FB59-0813-1044-B10D-E01C875EF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C5754-F3BC-DB4E-9E5A-FB53441D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78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EDD7C-6D21-394E-B3A8-875508B2E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EB2C4-ED73-E945-9290-B4CCBE666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81F11-0AD5-8346-BA2F-4BD22836F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D18969-2426-9A4D-A4B1-56D3243CA2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4A5FB-C44D-B64B-9C86-A74D9453C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8C502C-98AA-A64F-9E32-B11E0B74A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772CF8-700B-9743-B5F1-8A471AADA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A13CE7-D2F3-7F42-9505-5914C972F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562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8102-6B96-D944-AF3E-66C4F47E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50F5E-126B-2746-92C9-0F882C836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069D3-A830-2B46-9585-C76F854D2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03E7EE-B280-FD42-8C3E-A60985B69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598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44F88C-BAC4-8841-AEBF-573A94357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8B3FC7-F2A5-7544-91E8-1D20B35B9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D6078-0E28-8E42-9D9E-419AB91E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77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82BB8-DDEB-F648-B56D-616DB5DA4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84E52-891B-8048-9EF8-F9554BB6E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E20660-BBF5-634E-B8C9-A1E9EA295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DC484-4357-F442-8800-050BAA797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AD27A-A2CA-A14E-8B31-6B3101D2C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56D56-2F97-BD48-931A-83DAD953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6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C5A0F-B71A-1C47-B2EB-119645691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7D16A-0C66-4943-B451-B147B70305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FDA19F-EC6B-7F48-9E9C-5AAAF2B72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5DF1F5-BF72-334E-BABC-3447C3FC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5BA3A-45E8-E742-9568-A301CBA08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B1737-92EC-F04D-BAE8-BCC14D563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92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16D385-0DFC-EC4F-8176-F870971B1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317C4E-1907-5248-A72C-220D885FF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8BA2C-7878-6744-B9F7-29B78FC6AE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847A6-E255-0D4E-9390-03F76A93E5F7}" type="datetimeFigureOut">
              <a:rPr lang="en-US" smtClean="0"/>
              <a:t>4/6/19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8E290-8064-3748-AD7A-14EEEACEB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A29E1-5838-AE4F-B948-4E2081C15C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1FBFA-E50A-114B-BA30-981DF93D70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69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next to a tree&#10;&#10;Description automatically generated">
            <a:extLst>
              <a:ext uri="{FF2B5EF4-FFF2-40B4-BE49-F238E27FC236}">
                <a16:creationId xmlns:a16="http://schemas.microsoft.com/office/drawing/2014/main" id="{3DA137F8-3D90-A341-A116-BEC08AD87B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193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on a bench&#10;&#10;Description automatically generated">
            <a:extLst>
              <a:ext uri="{FF2B5EF4-FFF2-40B4-BE49-F238E27FC236}">
                <a16:creationId xmlns:a16="http://schemas.microsoft.com/office/drawing/2014/main" id="{3D0D2259-EEF0-FA4C-A7B4-8A76A1E6DD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84" r="156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A5111A-2E7B-D34A-97C2-6088C8F10A32}"/>
              </a:ext>
            </a:extLst>
          </p:cNvPr>
          <p:cNvSpPr txBox="1"/>
          <p:nvPr/>
        </p:nvSpPr>
        <p:spPr>
          <a:xfrm>
            <a:off x="3801141" y="4533736"/>
            <a:ext cx="45897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aleway ExtraBold" panose="020B0503030101060003" pitchFamily="34" charset="77"/>
              </a:rPr>
              <a:t>We are also in: </a:t>
            </a:r>
            <a:r>
              <a:rPr lang="en-US" sz="1600" b="1" u="sng" dirty="0">
                <a:solidFill>
                  <a:srgbClr val="F9D68A"/>
                </a:solidFill>
                <a:latin typeface="Raleway SemiBold" panose="020B0503030101060003" pitchFamily="34" charset="77"/>
              </a:rPr>
              <a:t>Washington DC</a:t>
            </a:r>
            <a:r>
              <a:rPr lang="en-US" sz="1600" b="1" dirty="0">
                <a:solidFill>
                  <a:srgbClr val="F9D68A"/>
                </a:solidFill>
                <a:latin typeface="Raleway SemiBold" panose="020B0503030101060003" pitchFamily="34" charset="77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Raleway" panose="020B0503030101060003" pitchFamily="34" charset="77"/>
              </a:rPr>
              <a:t>and</a:t>
            </a:r>
            <a:r>
              <a:rPr lang="en-US" sz="1600" b="1" dirty="0">
                <a:latin typeface="Raleway SemiBold" panose="020B0503030101060003" pitchFamily="34" charset="77"/>
              </a:rPr>
              <a:t> </a:t>
            </a:r>
            <a:r>
              <a:rPr lang="en-US" sz="1600" b="1" u="sng" dirty="0">
                <a:solidFill>
                  <a:srgbClr val="F9D68A"/>
                </a:solidFill>
                <a:latin typeface="Raleway SemiBold" panose="020B0503030101060003" pitchFamily="34" charset="77"/>
              </a:rPr>
              <a:t>Newberg</a:t>
            </a:r>
          </a:p>
        </p:txBody>
      </p:sp>
    </p:spTree>
    <p:extLst>
      <p:ext uri="{BB962C8B-B14F-4D97-AF65-F5344CB8AC3E}">
        <p14:creationId xmlns:p14="http://schemas.microsoft.com/office/powerpoint/2010/main" val="2820310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C279BE-500D-F147-AAC7-4BF051B152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10" r="17002"/>
          <a:stretch/>
        </p:blipFill>
        <p:spPr>
          <a:xfrm>
            <a:off x="671512" y="0"/>
            <a:ext cx="10848975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996A01-B7BF-5C4F-AD2B-7DE737572BEB}"/>
              </a:ext>
            </a:extLst>
          </p:cNvPr>
          <p:cNvSpPr txBox="1"/>
          <p:nvPr/>
        </p:nvSpPr>
        <p:spPr>
          <a:xfrm>
            <a:off x="3790814" y="4566601"/>
            <a:ext cx="4980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aleway ExtraBold" panose="020B0503030101060003" pitchFamily="34" charset="77"/>
              </a:rPr>
              <a:t>We are also in: </a:t>
            </a:r>
            <a:r>
              <a:rPr lang="en-US" sz="1600" b="1" u="sng" dirty="0">
                <a:solidFill>
                  <a:srgbClr val="F9D68A"/>
                </a:solidFill>
                <a:latin typeface="Raleway SemiBold" panose="020B0503030101060003" pitchFamily="34" charset="77"/>
              </a:rPr>
              <a:t>Washington DC</a:t>
            </a:r>
            <a:r>
              <a:rPr lang="en-US" sz="1600" b="1" dirty="0">
                <a:solidFill>
                  <a:srgbClr val="F9D68A"/>
                </a:solidFill>
                <a:latin typeface="Raleway SemiBold" panose="020B0503030101060003" pitchFamily="34" charset="77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Raleway" panose="020B0503030101060003" pitchFamily="34" charset="77"/>
              </a:rPr>
              <a:t>and</a:t>
            </a:r>
            <a:r>
              <a:rPr lang="en-US" sz="1600" b="1" dirty="0">
                <a:latin typeface="Raleway SemiBold" panose="020B0503030101060003" pitchFamily="34" charset="77"/>
              </a:rPr>
              <a:t> </a:t>
            </a:r>
            <a:r>
              <a:rPr lang="en-US" sz="1600" b="1" u="sng" dirty="0">
                <a:solidFill>
                  <a:srgbClr val="F9D68A"/>
                </a:solidFill>
                <a:latin typeface="Raleway SemiBold" panose="020B0503030101060003" pitchFamily="34" charset="77"/>
              </a:rPr>
              <a:t>Newberg, OR</a:t>
            </a:r>
          </a:p>
        </p:txBody>
      </p:sp>
    </p:spTree>
    <p:extLst>
      <p:ext uri="{BB962C8B-B14F-4D97-AF65-F5344CB8AC3E}">
        <p14:creationId xmlns:p14="http://schemas.microsoft.com/office/powerpoint/2010/main" val="1809919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C279BE-500D-F147-AAC7-4BF051B152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10" r="17002"/>
          <a:stretch/>
        </p:blipFill>
        <p:spPr>
          <a:xfrm>
            <a:off x="671512" y="0"/>
            <a:ext cx="10848975" cy="685799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8E83347-C413-3F4F-8FB2-04A77FF6CDB3}"/>
              </a:ext>
            </a:extLst>
          </p:cNvPr>
          <p:cNvSpPr/>
          <p:nvPr/>
        </p:nvSpPr>
        <p:spPr>
          <a:xfrm>
            <a:off x="4622798" y="4690532"/>
            <a:ext cx="1540934" cy="355601"/>
          </a:xfrm>
          <a:prstGeom prst="roundRect">
            <a:avLst/>
          </a:prstGeom>
          <a:solidFill>
            <a:srgbClr val="F9D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77"/>
              </a:rPr>
              <a:t>Washington DC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F40FDCB-2B59-9D45-B69D-CE2A0D681E89}"/>
              </a:ext>
            </a:extLst>
          </p:cNvPr>
          <p:cNvSpPr/>
          <p:nvPr/>
        </p:nvSpPr>
        <p:spPr>
          <a:xfrm>
            <a:off x="6603999" y="4690532"/>
            <a:ext cx="1540934" cy="355601"/>
          </a:xfrm>
          <a:prstGeom prst="roundRect">
            <a:avLst/>
          </a:prstGeom>
          <a:solidFill>
            <a:srgbClr val="F9D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77"/>
              </a:rPr>
              <a:t>Newberg, OR</a:t>
            </a:r>
          </a:p>
        </p:txBody>
      </p:sp>
    </p:spTree>
    <p:extLst>
      <p:ext uri="{BB962C8B-B14F-4D97-AF65-F5344CB8AC3E}">
        <p14:creationId xmlns:p14="http://schemas.microsoft.com/office/powerpoint/2010/main" val="2950496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69EE1A-5CA4-F54A-9604-7AAE0D639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70" r="10353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51B409-A756-C74F-9EA3-25B505E57862}"/>
              </a:ext>
            </a:extLst>
          </p:cNvPr>
          <p:cNvSpPr txBox="1"/>
          <p:nvPr/>
        </p:nvSpPr>
        <p:spPr>
          <a:xfrm>
            <a:off x="3801141" y="4533736"/>
            <a:ext cx="4980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aleway ExtraBold" panose="020B0503030101060003" pitchFamily="34" charset="77"/>
              </a:rPr>
              <a:t>We are also in: </a:t>
            </a:r>
            <a:r>
              <a:rPr lang="en-US" sz="1600" b="1" u="sng" dirty="0">
                <a:solidFill>
                  <a:srgbClr val="F9D68A"/>
                </a:solidFill>
                <a:latin typeface="Raleway SemiBold" panose="020B0503030101060003" pitchFamily="34" charset="77"/>
              </a:rPr>
              <a:t>Washington DC</a:t>
            </a:r>
            <a:r>
              <a:rPr lang="en-US" sz="1600" b="1" dirty="0">
                <a:solidFill>
                  <a:srgbClr val="F9D68A"/>
                </a:solidFill>
                <a:latin typeface="Raleway SemiBold" panose="020B0503030101060003" pitchFamily="34" charset="77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Raleway" panose="020B0503030101060003" pitchFamily="34" charset="77"/>
              </a:rPr>
              <a:t>and</a:t>
            </a:r>
            <a:r>
              <a:rPr lang="en-US" sz="1600" b="1" dirty="0">
                <a:latin typeface="Raleway SemiBold" panose="020B0503030101060003" pitchFamily="34" charset="77"/>
              </a:rPr>
              <a:t> </a:t>
            </a:r>
            <a:r>
              <a:rPr lang="en-US" sz="1600" b="1" u="sng" dirty="0">
                <a:solidFill>
                  <a:srgbClr val="F9D68A"/>
                </a:solidFill>
                <a:latin typeface="Raleway SemiBold" panose="020B0503030101060003" pitchFamily="34" charset="77"/>
              </a:rPr>
              <a:t>Newberg, OR</a:t>
            </a:r>
          </a:p>
        </p:txBody>
      </p:sp>
    </p:spTree>
    <p:extLst>
      <p:ext uri="{BB962C8B-B14F-4D97-AF65-F5344CB8AC3E}">
        <p14:creationId xmlns:p14="http://schemas.microsoft.com/office/powerpoint/2010/main" val="1525391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69EE1A-5CA4-F54A-9604-7AAE0D639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70" r="10353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561CA13-1E78-4340-B5A8-6ED2F96EDCCD}"/>
              </a:ext>
            </a:extLst>
          </p:cNvPr>
          <p:cNvSpPr/>
          <p:nvPr/>
        </p:nvSpPr>
        <p:spPr>
          <a:xfrm>
            <a:off x="4233332" y="4758265"/>
            <a:ext cx="1540934" cy="355601"/>
          </a:xfrm>
          <a:prstGeom prst="roundRect">
            <a:avLst/>
          </a:prstGeom>
          <a:solidFill>
            <a:srgbClr val="F9D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77"/>
              </a:rPr>
              <a:t>Washington DC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423ACFF-A26F-C44F-AB05-561ED197128F}"/>
              </a:ext>
            </a:extLst>
          </p:cNvPr>
          <p:cNvSpPr/>
          <p:nvPr/>
        </p:nvSpPr>
        <p:spPr>
          <a:xfrm>
            <a:off x="6214533" y="4758265"/>
            <a:ext cx="1540934" cy="355601"/>
          </a:xfrm>
          <a:prstGeom prst="roundRect">
            <a:avLst/>
          </a:prstGeom>
          <a:solidFill>
            <a:srgbClr val="F9D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503030101060003" pitchFamily="34" charset="77"/>
              </a:rPr>
              <a:t>Newberg, OR</a:t>
            </a:r>
          </a:p>
        </p:txBody>
      </p:sp>
    </p:spTree>
    <p:extLst>
      <p:ext uri="{BB962C8B-B14F-4D97-AF65-F5344CB8AC3E}">
        <p14:creationId xmlns:p14="http://schemas.microsoft.com/office/powerpoint/2010/main" val="3389992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41</Words>
  <Application>Microsoft Macintosh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Raleway</vt:lpstr>
      <vt:lpstr>Raleway ExtraBold</vt:lpstr>
      <vt:lpstr>Raleway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Manaswi Saha</dc:creator>
  <cp:lastModifiedBy>Manaswi Saha</cp:lastModifiedBy>
  <cp:revision>5</cp:revision>
  <dcterms:created xsi:type="dcterms:W3CDTF">2019-04-07T00:08:38Z</dcterms:created>
  <dcterms:modified xsi:type="dcterms:W3CDTF">2019-04-07T00:16:45Z</dcterms:modified>
</cp:coreProperties>
</file>